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F89E-6709-44D7-AEAC-7DA87A3E75A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EE2F3-22D9-4DD2-9026-B84C352FDF3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994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F89E-6709-44D7-AEAC-7DA87A3E75A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EE2F3-22D9-4DD2-9026-B84C352FDF3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77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F89E-6709-44D7-AEAC-7DA87A3E75A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EE2F3-22D9-4DD2-9026-B84C352FDF3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720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F89E-6709-44D7-AEAC-7DA87A3E75A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EE2F3-22D9-4DD2-9026-B84C352FDF3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033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F89E-6709-44D7-AEAC-7DA87A3E75A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EE2F3-22D9-4DD2-9026-B84C352FDF3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690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F89E-6709-44D7-AEAC-7DA87A3E75A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EE2F3-22D9-4DD2-9026-B84C352FDF3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91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F89E-6709-44D7-AEAC-7DA87A3E75A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EE2F3-22D9-4DD2-9026-B84C352FDF3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638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F89E-6709-44D7-AEAC-7DA87A3E75A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EE2F3-22D9-4DD2-9026-B84C352FDF3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78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F89E-6709-44D7-AEAC-7DA87A3E75A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EE2F3-22D9-4DD2-9026-B84C352FDF3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12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F89E-6709-44D7-AEAC-7DA87A3E75A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EE2F3-22D9-4DD2-9026-B84C352FDF3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97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F89E-6709-44D7-AEAC-7DA87A3E75A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EE2F3-22D9-4DD2-9026-B84C352FDF3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655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BF89E-6709-44D7-AEAC-7DA87A3E75A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EE2F3-22D9-4DD2-9026-B84C352FDF3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88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/>
          <p:cNvSpPr/>
          <p:nvPr/>
        </p:nvSpPr>
        <p:spPr>
          <a:xfrm>
            <a:off x="2843937" y="2099283"/>
            <a:ext cx="334850" cy="14990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hteck 32"/>
          <p:cNvSpPr/>
          <p:nvPr/>
        </p:nvSpPr>
        <p:spPr>
          <a:xfrm>
            <a:off x="2843937" y="3979936"/>
            <a:ext cx="334850" cy="9369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hteck 3"/>
          <p:cNvSpPr/>
          <p:nvPr/>
        </p:nvSpPr>
        <p:spPr>
          <a:xfrm>
            <a:off x="1325142" y="2099283"/>
            <a:ext cx="1140542" cy="7669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API Consumer</a:t>
            </a:r>
            <a:endParaRPr lang="en-US" dirty="0"/>
          </a:p>
        </p:txBody>
      </p:sp>
      <p:sp>
        <p:nvSpPr>
          <p:cNvPr id="5" name="Rechteck 4"/>
          <p:cNvSpPr/>
          <p:nvPr/>
        </p:nvSpPr>
        <p:spPr>
          <a:xfrm>
            <a:off x="3553438" y="2099283"/>
            <a:ext cx="1140542" cy="7669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Ingest Service</a:t>
            </a:r>
            <a:endParaRPr lang="en-US" dirty="0"/>
          </a:p>
        </p:txBody>
      </p:sp>
      <p:sp>
        <p:nvSpPr>
          <p:cNvPr id="6" name="Rechteck 5"/>
          <p:cNvSpPr/>
          <p:nvPr/>
        </p:nvSpPr>
        <p:spPr>
          <a:xfrm>
            <a:off x="5781734" y="2099283"/>
            <a:ext cx="1140542" cy="7669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Azure Storage</a:t>
            </a:r>
            <a:endParaRPr lang="en-US" dirty="0"/>
          </a:p>
        </p:txBody>
      </p:sp>
      <p:cxnSp>
        <p:nvCxnSpPr>
          <p:cNvPr id="8" name="Gerade Verbindung mit Pfeil 7"/>
          <p:cNvCxnSpPr>
            <a:stCxn id="4" idx="2"/>
          </p:cNvCxnSpPr>
          <p:nvPr/>
        </p:nvCxnSpPr>
        <p:spPr>
          <a:xfrm flipH="1">
            <a:off x="1889653" y="2866199"/>
            <a:ext cx="5760" cy="2388381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 flipH="1">
            <a:off x="4115646" y="2866199"/>
            <a:ext cx="8063" cy="2388381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H="1">
            <a:off x="6349701" y="2866199"/>
            <a:ext cx="2304" cy="2388381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>
            <a:off x="1889654" y="3197073"/>
            <a:ext cx="22340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1889653" y="2880325"/>
            <a:ext cx="2225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Request Token (POST)</a:t>
            </a:r>
            <a:endParaRPr lang="en-US" dirty="0"/>
          </a:p>
        </p:txBody>
      </p:sp>
      <p:cxnSp>
        <p:nvCxnSpPr>
          <p:cNvPr id="16" name="Gerade Verbindung mit Pfeil 15"/>
          <p:cNvCxnSpPr/>
          <p:nvPr/>
        </p:nvCxnSpPr>
        <p:spPr>
          <a:xfrm flipH="1">
            <a:off x="1889654" y="3372940"/>
            <a:ext cx="2234055" cy="3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flipV="1">
            <a:off x="1889653" y="3889420"/>
            <a:ext cx="4462352" cy="267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1877854" y="3580735"/>
            <a:ext cx="2237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Upload Content (PUT)</a:t>
            </a:r>
            <a:endParaRPr lang="en-US" dirty="0"/>
          </a:p>
        </p:txBody>
      </p:sp>
      <p:cxnSp>
        <p:nvCxnSpPr>
          <p:cNvPr id="22" name="Gerade Verbindung mit Pfeil 21"/>
          <p:cNvCxnSpPr/>
          <p:nvPr/>
        </p:nvCxnSpPr>
        <p:spPr>
          <a:xfrm>
            <a:off x="1889654" y="4391014"/>
            <a:ext cx="22340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1889653" y="4074266"/>
            <a:ext cx="2121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Acknowledge (POST)</a:t>
            </a:r>
            <a:endParaRPr lang="en-US" dirty="0"/>
          </a:p>
        </p:txBody>
      </p:sp>
      <p:cxnSp>
        <p:nvCxnSpPr>
          <p:cNvPr id="24" name="Gerade Verbindung mit Pfeil 23"/>
          <p:cNvCxnSpPr/>
          <p:nvPr/>
        </p:nvCxnSpPr>
        <p:spPr>
          <a:xfrm>
            <a:off x="4115647" y="4736597"/>
            <a:ext cx="22340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4135354" y="4400696"/>
            <a:ext cx="1525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Retrieve (GET)</a:t>
            </a:r>
            <a:endParaRPr lang="en-US" dirty="0"/>
          </a:p>
        </p:txBody>
      </p:sp>
      <p:cxnSp>
        <p:nvCxnSpPr>
          <p:cNvPr id="26" name="Gerade Verbindung mit Pfeil 25"/>
          <p:cNvCxnSpPr/>
          <p:nvPr/>
        </p:nvCxnSpPr>
        <p:spPr>
          <a:xfrm flipH="1">
            <a:off x="4115646" y="4916873"/>
            <a:ext cx="2234055" cy="3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2510968" y="2146760"/>
            <a:ext cx="1000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API</a:t>
            </a:r>
          </a:p>
          <a:p>
            <a:pPr algn="ctr"/>
            <a:r>
              <a:rPr lang="de-DE" dirty="0" smtClean="0"/>
              <a:t>Gateway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667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Breitbild</PresentationFormat>
  <Paragraphs>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Company>Haufe-Lexware GmbH &amp; Co. KG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Danielsson, Martin</dc:creator>
  <cp:lastModifiedBy>Danielsson, Martin</cp:lastModifiedBy>
  <cp:revision>3</cp:revision>
  <dcterms:created xsi:type="dcterms:W3CDTF">2016-01-20T09:43:35Z</dcterms:created>
  <dcterms:modified xsi:type="dcterms:W3CDTF">2016-01-20T10:06:00Z</dcterms:modified>
</cp:coreProperties>
</file>